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39"/>
    <p:restoredTop sz="94747"/>
  </p:normalViewPr>
  <p:slideViewPr>
    <p:cSldViewPr snapToGrid="0" snapToObjects="1" showGuides="1">
      <p:cViewPr varScale="1">
        <p:scale>
          <a:sx n="76" d="100"/>
          <a:sy n="76" d="100"/>
        </p:scale>
        <p:origin x="114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7D513-5DA9-4446-BAB9-745DD24834D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3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-1" y="3556661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 have no COI with regard to our presentation.</a:t>
            </a:r>
            <a:endParaRPr lang="ja-JP" altLang="en-US" sz="28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94C067C-4B9F-4E19-98B7-F83E0EF92C60}"/>
              </a:ext>
            </a:extLst>
          </p:cNvPr>
          <p:cNvSpPr/>
          <p:nvPr/>
        </p:nvSpPr>
        <p:spPr>
          <a:xfrm>
            <a:off x="0" y="1"/>
            <a:ext cx="12191999" cy="18758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91DA77F-ECB9-4082-A74C-0F64985419A9}"/>
              </a:ext>
            </a:extLst>
          </p:cNvPr>
          <p:cNvSpPr txBox="1"/>
          <p:nvPr/>
        </p:nvSpPr>
        <p:spPr>
          <a:xfrm>
            <a:off x="0" y="1302803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Authors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Ichiro Tokyo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Jiro Kyoto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、○</a:t>
            </a:r>
            <a:r>
              <a:rPr lang="en-US" altLang="ja-JP" sz="2400" dirty="0" err="1">
                <a:latin typeface="Helvetica" pitchFamily="2" charset="0"/>
                <a:ea typeface="Hiragino Maru Gothic ProN W4" charset="-128"/>
                <a:cs typeface="Hiragino Maru Gothic ProN W4" charset="-128"/>
              </a:rPr>
              <a:t>Sabro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Osaka</a:t>
            </a:r>
            <a:endParaRPr lang="ja-JP" altLang="en-US" sz="2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84A546F-95A1-4027-BEE8-93891E3474B2}"/>
              </a:ext>
            </a:extLst>
          </p:cNvPr>
          <p:cNvSpPr txBox="1"/>
          <p:nvPr/>
        </p:nvSpPr>
        <p:spPr>
          <a:xfrm>
            <a:off x="0" y="289572"/>
            <a:ext cx="12191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Disclosure of COI</a:t>
            </a:r>
            <a:endParaRPr lang="ja-JP" altLang="en-US" sz="4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30B512D-CA4E-4057-AED3-ACE9B410B503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0492389" y="50799"/>
            <a:ext cx="1547999" cy="1044000"/>
          </a:xfrm>
          <a:prstGeom prst="rect">
            <a:avLst/>
          </a:prstGeom>
          <a:ln w="12700" cmpd="sng">
            <a:noFill/>
          </a:ln>
        </p:spPr>
      </p:pic>
    </p:spTree>
    <p:extLst>
      <p:ext uri="{BB962C8B-B14F-4D97-AF65-F5344CB8AC3E}">
        <p14:creationId xmlns:p14="http://schemas.microsoft.com/office/powerpoint/2010/main" val="1507946068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62</TotalTime>
  <Words>25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Helvetica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[NO]</dc:title>
  <dc:subject/>
  <dc:creator>kyushu_469</dc:creator>
  <cp:keywords/>
  <dc:description/>
  <cp:lastModifiedBy>大輔 倉内</cp:lastModifiedBy>
  <cp:revision>26</cp:revision>
  <cp:lastPrinted>2018-08-02T06:10:24Z</cp:lastPrinted>
  <dcterms:created xsi:type="dcterms:W3CDTF">2017-10-03T04:12:05Z</dcterms:created>
  <dcterms:modified xsi:type="dcterms:W3CDTF">2025-06-23T09:28:12Z</dcterms:modified>
  <cp:category/>
</cp:coreProperties>
</file>