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24"/>
    <p:restoredTop sz="94709"/>
  </p:normalViewPr>
  <p:slideViewPr>
    <p:cSldViewPr snapToGrid="0" snapToObjects="1" showGuides="1">
      <p:cViewPr varScale="1">
        <p:scale>
          <a:sx n="80" d="100"/>
          <a:sy n="80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図形グループ 1"/>
          <p:cNvGrpSpPr/>
          <p:nvPr/>
        </p:nvGrpSpPr>
        <p:grpSpPr>
          <a:xfrm>
            <a:off x="96254" y="209006"/>
            <a:ext cx="12007514" cy="1923614"/>
            <a:chOff x="158528" y="404948"/>
            <a:chExt cx="8826944" cy="19236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" name="正方形/長方形 2"/>
            <p:cNvSpPr/>
            <p:nvPr/>
          </p:nvSpPr>
          <p:spPr>
            <a:xfrm>
              <a:off x="158528" y="404948"/>
              <a:ext cx="8826944" cy="1923614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60933" y="665457"/>
              <a:ext cx="8724539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COI</a:t>
              </a:r>
              <a:r>
                <a:rPr lang="ja-JP" altLang="en-US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開示</a:t>
              </a: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260933" y="1684016"/>
              <a:ext cx="8724539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発表者名：　東京一郎、京都次郎、大阪三郎、○福岡四郎</a:t>
              </a: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685800" y="2612571"/>
            <a:ext cx="1104498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演題発表内容に関連し、筆頭および共同発表者が開示すべき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COI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関係にある企業などとして、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①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顧問：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②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株保有・利益：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③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特許使用料：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④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講演料：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⑤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原稿料：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⑥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受託研究・共同研究費：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⑦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奨学寄付金：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⑧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寄付講座所属：</a:t>
            </a:r>
            <a:endParaRPr lang="en-US" altLang="ja-JP" sz="20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⑨</a:t>
            </a:r>
            <a:r>
              <a:rPr lang="en-US" altLang="ja-JP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20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贈答品などの報酬：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95999" y="3722101"/>
            <a:ext cx="508664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開示すべき内容が過去３年間にある項目のみ記載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(</a:t>
            </a:r>
            <a:r>
              <a:rPr lang="ja-JP" altLang="en-US" dirty="0"/>
              <a:t>開示例）</a:t>
            </a:r>
            <a:endParaRPr lang="en-US" altLang="ja-JP" dirty="0"/>
          </a:p>
          <a:p>
            <a:r>
              <a:rPr kumimoji="1" lang="ja-JP" altLang="en-US" dirty="0"/>
              <a:t>発表者全員、過去３年間を一括して</a:t>
            </a:r>
            <a:endParaRPr lang="en-US" altLang="ja-JP" dirty="0"/>
          </a:p>
          <a:p>
            <a:pPr marL="50800"/>
            <a:r>
              <a:rPr lang="ja-JP" altLang="en-US" dirty="0"/>
              <a:t>講演料：</a:t>
            </a:r>
            <a:r>
              <a:rPr lang="en-US" altLang="ja-JP" dirty="0"/>
              <a:t>A</a:t>
            </a:r>
            <a:r>
              <a:rPr lang="ja-JP" altLang="en-US" dirty="0"/>
              <a:t>製薬。</a:t>
            </a:r>
            <a:endParaRPr lang="en-US" altLang="ja-JP" dirty="0"/>
          </a:p>
          <a:p>
            <a:pPr marL="50800"/>
            <a:r>
              <a:rPr lang="ja-JP" altLang="en-US" dirty="0"/>
              <a:t>原稿料：</a:t>
            </a:r>
            <a:r>
              <a:rPr lang="en-US" altLang="ja-JP" dirty="0"/>
              <a:t>B</a:t>
            </a:r>
            <a:r>
              <a:rPr lang="ja-JP" altLang="en-US" dirty="0"/>
              <a:t>製薬</a:t>
            </a:r>
            <a:endParaRPr lang="en-US" altLang="ja-JP" dirty="0"/>
          </a:p>
          <a:p>
            <a:pPr marL="50800"/>
            <a:r>
              <a:rPr lang="ja-JP" altLang="en-US" dirty="0"/>
              <a:t>奨学寄付金：</a:t>
            </a:r>
            <a:r>
              <a:rPr lang="en-US" altLang="ja-JP" dirty="0"/>
              <a:t>A</a:t>
            </a:r>
            <a:r>
              <a:rPr lang="ja-JP" altLang="en-US" dirty="0"/>
              <a:t>製薬、</a:t>
            </a:r>
            <a:r>
              <a:rPr lang="en-US" altLang="ja-JP" dirty="0"/>
              <a:t>C</a:t>
            </a:r>
            <a:r>
              <a:rPr lang="ja-JP" altLang="en-US" dirty="0"/>
              <a:t>製薬</a:t>
            </a:r>
            <a:endParaRPr lang="en-US" altLang="ja-JP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6444" y="323686"/>
            <a:ext cx="1439998" cy="899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069500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45</TotalTime>
  <Words>122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Maru Gothic ProN W4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coi スライド　Yes</dc:creator>
  <cp:keywords/>
  <dc:description/>
  <cp:lastModifiedBy>大輔 倉内</cp:lastModifiedBy>
  <cp:revision>17</cp:revision>
  <cp:lastPrinted>2017-10-04T02:50:58Z</cp:lastPrinted>
  <dcterms:created xsi:type="dcterms:W3CDTF">2017-10-03T04:12:05Z</dcterms:created>
  <dcterms:modified xsi:type="dcterms:W3CDTF">2025-06-23T09:29:28Z</dcterms:modified>
  <cp:category/>
</cp:coreProperties>
</file>